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99F185F0-2666-464A-A79C-55D2C12D342B}" type="datetimeFigureOut">
              <a:rPr lang="en-US" smtClean="0"/>
              <a:pPr/>
              <a:t>4/11/2011</a:t>
            </a:fld>
            <a:endParaRPr lang="en-US"/>
          </a:p>
        </p:txBody>
      </p:sp>
      <p:sp>
        <p:nvSpPr>
          <p:cNvPr id="16" name="Slide Number Placeholder 15"/>
          <p:cNvSpPr>
            <a:spLocks noGrp="1"/>
          </p:cNvSpPr>
          <p:nvPr>
            <p:ph type="sldNum" sz="quarter" idx="11"/>
          </p:nvPr>
        </p:nvSpPr>
        <p:spPr/>
        <p:txBody>
          <a:bodyPr/>
          <a:lstStyle/>
          <a:p>
            <a:fld id="{925E4A19-33F1-48E2-B743-3B60DE81709C}"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F185F0-2666-464A-A79C-55D2C12D342B}"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5E4A19-33F1-48E2-B743-3B60DE81709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F185F0-2666-464A-A79C-55D2C12D342B}"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5E4A19-33F1-48E2-B743-3B60DE81709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99F185F0-2666-464A-A79C-55D2C12D342B}" type="datetimeFigureOut">
              <a:rPr lang="en-US" smtClean="0"/>
              <a:pPr/>
              <a:t>4/11/2011</a:t>
            </a:fld>
            <a:endParaRPr lang="en-US"/>
          </a:p>
        </p:txBody>
      </p:sp>
      <p:sp>
        <p:nvSpPr>
          <p:cNvPr id="15" name="Slide Number Placeholder 14"/>
          <p:cNvSpPr>
            <a:spLocks noGrp="1"/>
          </p:cNvSpPr>
          <p:nvPr>
            <p:ph type="sldNum" sz="quarter" idx="15"/>
          </p:nvPr>
        </p:nvSpPr>
        <p:spPr/>
        <p:txBody>
          <a:bodyPr/>
          <a:lstStyle>
            <a:lvl1pPr algn="ctr">
              <a:defRPr/>
            </a:lvl1pPr>
          </a:lstStyle>
          <a:p>
            <a:fld id="{925E4A19-33F1-48E2-B743-3B60DE81709C}"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9F185F0-2666-464A-A79C-55D2C12D342B}"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5E4A19-33F1-48E2-B743-3B60DE81709C}"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9F185F0-2666-464A-A79C-55D2C12D342B}"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5E4A19-33F1-48E2-B743-3B60DE81709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925E4A19-33F1-48E2-B743-3B60DE81709C}"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99F185F0-2666-464A-A79C-55D2C12D342B}" type="datetimeFigureOut">
              <a:rPr lang="en-US" smtClean="0"/>
              <a:pPr/>
              <a:t>4/11/2011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F185F0-2666-464A-A79C-55D2C12D342B}" type="datetimeFigureOut">
              <a:rPr lang="en-US" smtClean="0"/>
              <a:pPr/>
              <a:t>4/11/2011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5E4A19-33F1-48E2-B743-3B60DE81709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185F0-2666-464A-A79C-55D2C12D342B}" type="datetimeFigureOut">
              <a:rPr lang="en-US" smtClean="0"/>
              <a:pPr/>
              <a:t>4/11/2011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5E4A19-33F1-48E2-B743-3B60DE81709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99F185F0-2666-464A-A79C-55D2C12D342B}" type="datetimeFigureOut">
              <a:rPr lang="en-US" smtClean="0"/>
              <a:pPr/>
              <a:t>4/11/2011</a:t>
            </a:fld>
            <a:endParaRPr lang="en-US"/>
          </a:p>
        </p:txBody>
      </p:sp>
      <p:sp>
        <p:nvSpPr>
          <p:cNvPr id="9" name="Slide Number Placeholder 8"/>
          <p:cNvSpPr>
            <a:spLocks noGrp="1"/>
          </p:cNvSpPr>
          <p:nvPr>
            <p:ph type="sldNum" sz="quarter" idx="15"/>
          </p:nvPr>
        </p:nvSpPr>
        <p:spPr/>
        <p:txBody>
          <a:bodyPr/>
          <a:lstStyle/>
          <a:p>
            <a:fld id="{925E4A19-33F1-48E2-B743-3B60DE81709C}"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99F185F0-2666-464A-A79C-55D2C12D342B}" type="datetimeFigureOut">
              <a:rPr lang="en-US" smtClean="0"/>
              <a:pPr/>
              <a:t>4/11/2011</a:t>
            </a:fld>
            <a:endParaRPr lang="en-US"/>
          </a:p>
        </p:txBody>
      </p:sp>
      <p:sp>
        <p:nvSpPr>
          <p:cNvPr id="9" name="Slide Number Placeholder 8"/>
          <p:cNvSpPr>
            <a:spLocks noGrp="1"/>
          </p:cNvSpPr>
          <p:nvPr>
            <p:ph type="sldNum" sz="quarter" idx="11"/>
          </p:nvPr>
        </p:nvSpPr>
        <p:spPr/>
        <p:txBody>
          <a:bodyPr/>
          <a:lstStyle/>
          <a:p>
            <a:fld id="{925E4A19-33F1-48E2-B743-3B60DE81709C}"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99F185F0-2666-464A-A79C-55D2C12D342B}" type="datetimeFigureOut">
              <a:rPr lang="en-US" smtClean="0"/>
              <a:pPr/>
              <a:t>4/11/2011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25E4A19-33F1-48E2-B743-3B60DE81709C}"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ocialstudiesforkids.com/wwww/us/revolutionarywardef.htm" TargetMode="External"/><Relationship Id="rId2" Type="http://schemas.openxmlformats.org/officeDocument/2006/relationships/hyperlink" Target="http://www.myrevolutionarywar.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On April 19, 1775 the first battle of the Revolutionary War broke out.</a:t>
            </a:r>
          </a:p>
          <a:p>
            <a:r>
              <a:rPr lang="en-US" dirty="0" smtClean="0"/>
              <a:t>By: Carter</a:t>
            </a:r>
            <a:endParaRPr lang="en-US" dirty="0"/>
          </a:p>
        </p:txBody>
      </p:sp>
      <p:sp>
        <p:nvSpPr>
          <p:cNvPr id="2" name="Title 1"/>
          <p:cNvSpPr>
            <a:spLocks noGrp="1"/>
          </p:cNvSpPr>
          <p:nvPr>
            <p:ph type="ctrTitle"/>
          </p:nvPr>
        </p:nvSpPr>
        <p:spPr/>
        <p:txBody>
          <a:bodyPr/>
          <a:lstStyle/>
          <a:p>
            <a:r>
              <a:rPr lang="en-US" dirty="0" smtClean="0"/>
              <a:t>The Battle of Lexington</a:t>
            </a:r>
            <a:endParaRPr lang="en-US" dirty="0"/>
          </a:p>
        </p:txBody>
      </p:sp>
      <p:pic>
        <p:nvPicPr>
          <p:cNvPr id="1026" name="Picture 2" descr="C:\Users\15327\AppData\Local\Microsoft\Windows\Temporary Internet Files\Content.IE5\P1JX8BJE\MC900200511[1].wmf"/>
          <p:cNvPicPr>
            <a:picLocks noChangeAspect="1" noChangeArrowheads="1"/>
          </p:cNvPicPr>
          <p:nvPr/>
        </p:nvPicPr>
        <p:blipFill>
          <a:blip r:embed="rId2" cstate="print"/>
          <a:srcRect/>
          <a:stretch>
            <a:fillRect/>
          </a:stretch>
        </p:blipFill>
        <p:spPr bwMode="auto">
          <a:xfrm>
            <a:off x="2743200" y="533400"/>
            <a:ext cx="3276600" cy="199887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itchFamily="34" charset="0"/>
              <a:buChar char="•"/>
            </a:pPr>
            <a:r>
              <a:rPr lang="en-US" dirty="0" smtClean="0"/>
              <a:t>	On April 19, 1775 at four thirty am Major James Pitcairn’s troops arrived in Lexington. He was told five hundred minute men were waiting at Lexington. There were really only one hundred seventy.</a:t>
            </a:r>
          </a:p>
          <a:p>
            <a:pPr>
              <a:buNone/>
            </a:pPr>
            <a:r>
              <a:rPr lang="en-US" dirty="0" smtClean="0"/>
              <a:t>	</a:t>
            </a:r>
          </a:p>
          <a:p>
            <a:pPr>
              <a:buFont typeface="Arial" pitchFamily="34" charset="0"/>
              <a:buChar char="•"/>
            </a:pPr>
            <a:r>
              <a:rPr lang="en-US" dirty="0" smtClean="0"/>
              <a:t>	Pitcairn told his men to disarm the rebels. At the same time Captain John Parker (leader of the minute men at Lexington) told his men to disperse. </a:t>
            </a:r>
          </a:p>
          <a:p>
            <a:pPr>
              <a:buNone/>
            </a:pPr>
            <a:endParaRPr lang="en-US" dirty="0"/>
          </a:p>
        </p:txBody>
      </p:sp>
      <p:sp>
        <p:nvSpPr>
          <p:cNvPr id="3" name="Title 2"/>
          <p:cNvSpPr>
            <a:spLocks noGrp="1"/>
          </p:cNvSpPr>
          <p:nvPr>
            <p:ph type="title"/>
          </p:nvPr>
        </p:nvSpPr>
        <p:spPr/>
        <p:txBody>
          <a:bodyPr/>
          <a:lstStyle/>
          <a:p>
            <a:r>
              <a:rPr lang="en-US" dirty="0" smtClean="0">
                <a:latin typeface="Blackadder ITC" pitchFamily="82" charset="0"/>
              </a:rPr>
              <a:t>The</a:t>
            </a:r>
            <a:r>
              <a:rPr lang="en-US" dirty="0" smtClean="0"/>
              <a:t> </a:t>
            </a:r>
            <a:r>
              <a:rPr lang="en-US" dirty="0" smtClean="0">
                <a:latin typeface="Blackadder ITC" pitchFamily="82" charset="0"/>
              </a:rPr>
              <a:t>Beginning</a:t>
            </a:r>
            <a:endParaRPr lang="en-US" dirty="0">
              <a:latin typeface="Blackadder ITC" pitchFamily="8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Font typeface="Arial" pitchFamily="34" charset="0"/>
              <a:buChar char="•"/>
            </a:pPr>
            <a:r>
              <a:rPr lang="en-US" dirty="0" smtClean="0"/>
              <a:t>	At five o’clock am Pitcairn told his men to march towards the town of Lexington. Of the original one hundred minute men seventy of them returned to the second call-to-arms. Forty men faced the British in the field and thirty men were in houses and buildings.</a:t>
            </a:r>
          </a:p>
          <a:p>
            <a:pPr>
              <a:buNone/>
            </a:pPr>
            <a:r>
              <a:rPr lang="en-US" dirty="0" smtClean="0"/>
              <a:t> </a:t>
            </a:r>
          </a:p>
          <a:p>
            <a:pPr>
              <a:buFont typeface="Arial" pitchFamily="34" charset="0"/>
              <a:buChar char="•"/>
            </a:pPr>
            <a:r>
              <a:rPr lang="en-US" dirty="0" smtClean="0"/>
              <a:t>	Pitcairn saw that seventy men could not stand up to his force. He wanted to disarm the rebels. One soldier fired a shot and the battle began. The British started to fire on the Minute Men while Pitcairn tried to get a cease fire.  </a:t>
            </a:r>
            <a:endParaRPr lang="en-US" dirty="0"/>
          </a:p>
        </p:txBody>
      </p:sp>
      <p:sp>
        <p:nvSpPr>
          <p:cNvPr id="3" name="Title 2"/>
          <p:cNvSpPr>
            <a:spLocks noGrp="1"/>
          </p:cNvSpPr>
          <p:nvPr>
            <p:ph type="title"/>
          </p:nvPr>
        </p:nvSpPr>
        <p:spPr/>
        <p:txBody>
          <a:bodyPr/>
          <a:lstStyle/>
          <a:p>
            <a:r>
              <a:rPr lang="en-US" dirty="0" smtClean="0">
                <a:latin typeface="Blackadder ITC" pitchFamily="82" charset="0"/>
              </a:rPr>
              <a:t>The Battle</a:t>
            </a:r>
            <a:endParaRPr lang="en-US" dirty="0">
              <a:latin typeface="Blackadder ITC" pitchFamily="8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itchFamily="34" charset="0"/>
              <a:buChar char="•"/>
            </a:pPr>
            <a:r>
              <a:rPr lang="en-US" dirty="0" smtClean="0"/>
              <a:t>	It ended with the British sweeping through Lexington with a bayonet charge. British reinforcements came to restore order led by Lt. Col. Francis Smith. Eight Minute Men died and one British soldier killed.  </a:t>
            </a:r>
            <a:endParaRPr lang="en-US" dirty="0"/>
          </a:p>
        </p:txBody>
      </p:sp>
      <p:sp>
        <p:nvSpPr>
          <p:cNvPr id="3" name="Title 2"/>
          <p:cNvSpPr>
            <a:spLocks noGrp="1"/>
          </p:cNvSpPr>
          <p:nvPr>
            <p:ph type="title"/>
          </p:nvPr>
        </p:nvSpPr>
        <p:spPr/>
        <p:txBody>
          <a:bodyPr/>
          <a:lstStyle/>
          <a:p>
            <a:r>
              <a:rPr lang="en-US" dirty="0" smtClean="0">
                <a:latin typeface="Blackadder ITC" pitchFamily="82" charset="0"/>
              </a:rPr>
              <a:t>The Aftermath</a:t>
            </a:r>
            <a:endParaRPr lang="en-US" dirty="0">
              <a:latin typeface="Blackadder ITC" pitchFamily="82" charset="0"/>
            </a:endParaRPr>
          </a:p>
        </p:txBody>
      </p:sp>
      <p:pic>
        <p:nvPicPr>
          <p:cNvPr id="1026" name="Picture 2" descr="C:\Users\15327\AppData\Local\Microsoft\Windows\Temporary Internet Files\Content.IE5\P1JX8BJE\MC900149426[1].wmf"/>
          <p:cNvPicPr>
            <a:picLocks noChangeAspect="1" noChangeArrowheads="1"/>
          </p:cNvPicPr>
          <p:nvPr/>
        </p:nvPicPr>
        <p:blipFill>
          <a:blip r:embed="rId2" cstate="print"/>
          <a:srcRect/>
          <a:stretch>
            <a:fillRect/>
          </a:stretch>
        </p:blipFill>
        <p:spPr bwMode="auto">
          <a:xfrm>
            <a:off x="3657600" y="3352800"/>
            <a:ext cx="1789568" cy="272358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r>
              <a:rPr lang="en-US" sz="4400" dirty="0" smtClean="0"/>
              <a:t>	</a:t>
            </a:r>
            <a:r>
              <a:rPr lang="en-US" sz="4400" dirty="0" smtClean="0">
                <a:hlinkClick r:id="rId2"/>
              </a:rPr>
              <a:t>www.myrevolutionarywar.com</a:t>
            </a:r>
            <a:endParaRPr lang="en-US" sz="4400" dirty="0" smtClean="0"/>
          </a:p>
          <a:p>
            <a:pPr>
              <a:buNone/>
            </a:pPr>
            <a:r>
              <a:rPr lang="en-US" sz="4400" dirty="0" smtClean="0"/>
              <a:t>	</a:t>
            </a:r>
            <a:endParaRPr lang="en-US" sz="4400" dirty="0" smtClean="0"/>
          </a:p>
          <a:p>
            <a:pPr>
              <a:buNone/>
            </a:pPr>
            <a:r>
              <a:rPr lang="en-US" sz="4400" dirty="0" smtClean="0"/>
              <a:t>	</a:t>
            </a:r>
            <a:r>
              <a:rPr lang="en-US" sz="4400" dirty="0" smtClean="0">
                <a:hlinkClick r:id="rId3"/>
              </a:rPr>
              <a:t>www.socialstudiesforkids.com/wwww/us/revolutionarywardef.htm</a:t>
            </a:r>
            <a:endParaRPr lang="en-US" sz="4400" dirty="0" smtClean="0"/>
          </a:p>
          <a:p>
            <a:pPr>
              <a:buNone/>
            </a:pPr>
            <a:endParaRPr lang="en-US" sz="4400" dirty="0" smtClean="0"/>
          </a:p>
          <a:p>
            <a:pPr>
              <a:buNone/>
            </a:pPr>
            <a:r>
              <a:rPr lang="en-US" sz="4400" dirty="0" smtClean="0"/>
              <a:t>	</a:t>
            </a:r>
            <a:r>
              <a:rPr lang="en-US" sz="4400" dirty="0" smtClean="0"/>
              <a:t>The Battle of Lexington </a:t>
            </a:r>
            <a:r>
              <a:rPr lang="en-US" sz="4400" smtClean="0"/>
              <a:t>and Concord</a:t>
            </a:r>
            <a:endParaRPr lang="en-US" sz="4400" dirty="0" smtClean="0"/>
          </a:p>
          <a:p>
            <a:pPr>
              <a:buNone/>
            </a:pPr>
            <a:r>
              <a:rPr lang="en-US" sz="4400" dirty="0" smtClean="0"/>
              <a:t>	</a:t>
            </a:r>
            <a:endParaRPr lang="en-US" sz="4400" dirty="0"/>
          </a:p>
        </p:txBody>
      </p:sp>
      <p:sp>
        <p:nvSpPr>
          <p:cNvPr id="3" name="Title 2"/>
          <p:cNvSpPr>
            <a:spLocks noGrp="1"/>
          </p:cNvSpPr>
          <p:nvPr>
            <p:ph type="title"/>
          </p:nvPr>
        </p:nvSpPr>
        <p:spPr/>
        <p:txBody>
          <a:bodyPr/>
          <a:lstStyle/>
          <a:p>
            <a:r>
              <a:rPr lang="en-US" dirty="0" smtClean="0">
                <a:latin typeface="Blackadder ITC" pitchFamily="82" charset="0"/>
              </a:rPr>
              <a:t>Bibliography</a:t>
            </a:r>
            <a:endParaRPr lang="en-US" dirty="0">
              <a:latin typeface="Blackadder ITC" pitchFamily="82"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85</TotalTime>
  <Words>29</Words>
  <Application>Microsoft Office PowerPoint</Application>
  <PresentationFormat>On-screen Show (4:3)</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Paper</vt:lpstr>
      <vt:lpstr>The Battle of Lexington</vt:lpstr>
      <vt:lpstr>The Beginning</vt:lpstr>
      <vt:lpstr>The Battle</vt:lpstr>
      <vt:lpstr>The Aftermath</vt:lpstr>
      <vt:lpstr>Bibliography</vt:lpstr>
    </vt:vector>
  </TitlesOfParts>
  <Company>Woodward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Lexington</dc:title>
  <dc:creator>WA</dc:creator>
  <cp:lastModifiedBy>WA</cp:lastModifiedBy>
  <cp:revision>11</cp:revision>
  <dcterms:created xsi:type="dcterms:W3CDTF">2011-04-07T16:49:57Z</dcterms:created>
  <dcterms:modified xsi:type="dcterms:W3CDTF">2011-04-11T15:31:38Z</dcterms:modified>
</cp:coreProperties>
</file>